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6" r:id="rId4"/>
    <p:sldId id="267" r:id="rId5"/>
    <p:sldId id="260" r:id="rId6"/>
    <p:sldId id="261" r:id="rId7"/>
    <p:sldId id="268" r:id="rId8"/>
    <p:sldId id="263" r:id="rId9"/>
    <p:sldId id="269" r:id="rId10"/>
    <p:sldId id="270" r:id="rId11"/>
    <p:sldId id="262" r:id="rId12"/>
    <p:sldId id="264" r:id="rId13"/>
    <p:sldId id="271" r:id="rId14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DB72-9A31-41EC-87A2-2CDEEADEAA02}" type="datetimeFigureOut">
              <a:rPr lang="es-HN" smtClean="0"/>
              <a:t>21/01/2019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A94C-0272-49B5-8300-F46F90FAB388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50787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0" y="-27383"/>
            <a:ext cx="9144000" cy="311384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0" y="-185365"/>
            <a:ext cx="9143999" cy="1247229"/>
            <a:chOff x="-3905251" y="3827462"/>
            <a:chExt cx="13027839" cy="2531053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3827462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accent4">
                <a:lumMod val="75000"/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263843" y="4089401"/>
              <a:ext cx="8280401" cy="69056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accent4">
                <a:lumMod val="75000"/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099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2064327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noFill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9023-5678-4270-9199-D6AB264CF0F4}" type="datetimeFigureOut">
              <a:rPr lang="es-HN" smtClean="0"/>
              <a:t>21/01/2019</a:t>
            </a:fld>
            <a:endParaRPr lang="es-H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6C01-6D48-44C5-A9D4-217978B8F379}" type="slidenum">
              <a:rPr lang="es-HN" smtClean="0"/>
              <a:t>‹Nº›</a:t>
            </a:fld>
            <a:endParaRPr lang="es-HN"/>
          </a:p>
        </p:txBody>
      </p:sp>
      <p:pic>
        <p:nvPicPr>
          <p:cNvPr id="1032" name="Picture 8" descr="http://arquitectura.uanl.mx/wp-content/uploads/2017/11/logo_uanl_preferente_colo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7315"/>
            <a:ext cx="1444404" cy="72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para facpyr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847" y="343556"/>
            <a:ext cx="1386114" cy="56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LANIX\Pictures\Sin aguila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257" y="5826576"/>
            <a:ext cx="1298343" cy="84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509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9DB72-9A31-41EC-87A2-2CDEEADEAA02}" type="datetimeFigureOut">
              <a:rPr lang="es-HN" smtClean="0"/>
              <a:t>21/01/2019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8A94C-0272-49B5-8300-F46F90FAB388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98004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uanl.territorio.l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31540" y="1353335"/>
            <a:ext cx="8280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TALLER DE REFORZAMIENTO</a:t>
            </a:r>
            <a:endParaRPr lang="es-MX" sz="44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pic>
        <p:nvPicPr>
          <p:cNvPr id="1026" name="Picture 2" descr="Resultado de imagen para TERRITORIUM">
            <a:extLst>
              <a:ext uri="{FF2B5EF4-FFF2-40B4-BE49-F238E27FC236}">
                <a16:creationId xmlns:a16="http://schemas.microsoft.com/office/drawing/2014/main" id="{212E58B4-35AF-4905-A516-97DCB6A82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6610"/>
            <a:ext cx="91440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27BF2D1-5CDB-4035-9079-FA901A9D9E9D}"/>
              </a:ext>
            </a:extLst>
          </p:cNvPr>
          <p:cNvSpPr/>
          <p:nvPr/>
        </p:nvSpPr>
        <p:spPr>
          <a:xfrm>
            <a:off x="-695298" y="6135522"/>
            <a:ext cx="5638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DR. </a:t>
            </a:r>
            <a:r>
              <a:rPr lang="es-MX" b="1" dirty="0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Abraham A. </a:t>
            </a:r>
            <a:r>
              <a:rPr lang="es-MX" b="1" dirty="0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Hernández </a:t>
            </a:r>
            <a:r>
              <a:rPr lang="es-MX" b="1" dirty="0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Paz</a:t>
            </a:r>
            <a:endParaRPr lang="es-MX" b="1" dirty="0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  <a:p>
            <a:pPr algn="ctr"/>
            <a:r>
              <a:rPr lang="es-MX" b="1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DIRECTOR</a:t>
            </a:r>
          </a:p>
        </p:txBody>
      </p:sp>
    </p:spTree>
    <p:extLst>
      <p:ext uri="{BB962C8B-B14F-4D97-AF65-F5344CB8AC3E}">
        <p14:creationId xmlns:p14="http://schemas.microsoft.com/office/powerpoint/2010/main" val="286463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2C439FE-BB06-4426-BB0E-6E8EB171E1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78" b="5179"/>
          <a:stretch/>
        </p:blipFill>
        <p:spPr>
          <a:xfrm>
            <a:off x="-31721" y="836712"/>
            <a:ext cx="9144000" cy="4896543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E571DE0C-0ABD-4BC6-BC63-DA0F5D43165B}"/>
              </a:ext>
            </a:extLst>
          </p:cNvPr>
          <p:cNvSpPr/>
          <p:nvPr/>
        </p:nvSpPr>
        <p:spPr>
          <a:xfrm>
            <a:off x="1475656" y="3400687"/>
            <a:ext cx="5688632" cy="262060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4126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4"/>
          <p:cNvSpPr txBox="1">
            <a:spLocks/>
          </p:cNvSpPr>
          <p:nvPr/>
        </p:nvSpPr>
        <p:spPr>
          <a:xfrm>
            <a:off x="683568" y="836712"/>
            <a:ext cx="7920880" cy="93610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5.-REVISIÓN DE EVIDENCIAS</a:t>
            </a:r>
          </a:p>
          <a:p>
            <a:r>
              <a:rPr lang="es-MX" sz="2000" b="0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Dar clic en la evidencia y colocar la calificación.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2090" t="14783" r="28973" b="3235"/>
          <a:stretch/>
        </p:blipFill>
        <p:spPr>
          <a:xfrm>
            <a:off x="827584" y="1772816"/>
            <a:ext cx="7200800" cy="4896544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2555776" y="4277715"/>
            <a:ext cx="1296144" cy="50405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Elipse 4"/>
          <p:cNvSpPr/>
          <p:nvPr/>
        </p:nvSpPr>
        <p:spPr>
          <a:xfrm>
            <a:off x="827584" y="4349723"/>
            <a:ext cx="792088" cy="18002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5005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6202" t="15547" r="30077" b="7673"/>
          <a:stretch/>
        </p:blipFill>
        <p:spPr>
          <a:xfrm>
            <a:off x="2339752" y="1988840"/>
            <a:ext cx="4608512" cy="4550177"/>
          </a:xfrm>
          <a:prstGeom prst="rect">
            <a:avLst/>
          </a:prstGeom>
        </p:spPr>
      </p:pic>
      <p:sp>
        <p:nvSpPr>
          <p:cNvPr id="3" name="Marcador de texto 4"/>
          <p:cNvSpPr txBox="1">
            <a:spLocks/>
          </p:cNvSpPr>
          <p:nvPr/>
        </p:nvSpPr>
        <p:spPr>
          <a:xfrm>
            <a:off x="683568" y="836712"/>
            <a:ext cx="7920880" cy="115212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5.-En el apartado de TAREAS: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s-MX" sz="2000" b="0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Y dentro del apartado de calificaciones aparecerán los puntos dados a cada una de las evidencias.</a:t>
            </a:r>
          </a:p>
        </p:txBody>
      </p:sp>
    </p:spTree>
    <p:extLst>
      <p:ext uri="{BB962C8B-B14F-4D97-AF65-F5344CB8AC3E}">
        <p14:creationId xmlns:p14="http://schemas.microsoft.com/office/powerpoint/2010/main" val="2242746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405D431-99EE-4183-814E-18ED626E4AB6}"/>
              </a:ext>
            </a:extLst>
          </p:cNvPr>
          <p:cNvSpPr/>
          <p:nvPr/>
        </p:nvSpPr>
        <p:spPr>
          <a:xfrm>
            <a:off x="323528" y="2924944"/>
            <a:ext cx="82809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7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GRACIAS!!!!</a:t>
            </a:r>
          </a:p>
        </p:txBody>
      </p:sp>
    </p:spTree>
    <p:extLst>
      <p:ext uri="{BB962C8B-B14F-4D97-AF65-F5344CB8AC3E}">
        <p14:creationId xmlns:p14="http://schemas.microsoft.com/office/powerpoint/2010/main" val="3258608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4590C5-7155-45DA-8DD2-E5532BE7F4AF}"/>
              </a:ext>
            </a:extLst>
          </p:cNvPr>
          <p:cNvSpPr txBox="1">
            <a:spLocks/>
          </p:cNvSpPr>
          <p:nvPr/>
        </p:nvSpPr>
        <p:spPr>
          <a:xfrm>
            <a:off x="629842" y="1074066"/>
            <a:ext cx="7542558" cy="91477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800" b="1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1.- </a:t>
            </a:r>
            <a:r>
              <a:rPr lang="es-MX" sz="1800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Ingresar a la página y colocar su usuario y contraseña.</a:t>
            </a:r>
          </a:p>
          <a:p>
            <a:pPr marL="0" indent="0">
              <a:buNone/>
            </a:pPr>
            <a:r>
              <a:rPr lang="es-MX" sz="1800" dirty="0">
                <a:latin typeface="Adobe Myungjo Std M" panose="02020600000000000000" pitchFamily="18" charset="-128"/>
                <a:ea typeface="Adobe Myungjo Std M" panose="02020600000000000000" pitchFamily="18" charset="-128"/>
                <a:hlinkClick r:id="rId2"/>
              </a:rPr>
              <a:t>https://uanl.territorio.la</a:t>
            </a:r>
            <a:endParaRPr lang="es-MX" sz="1800" dirty="0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  <a:p>
            <a:pPr marL="0" indent="0">
              <a:buNone/>
            </a:pPr>
            <a:endParaRPr lang="es-MX" sz="1800" dirty="0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  <a:p>
            <a:pPr marL="0" indent="0">
              <a:buNone/>
            </a:pPr>
            <a:endParaRPr lang="es-MX" sz="1800" dirty="0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43BBBD-8AB9-4A82-88A7-EE5EA4C60A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" t="4768" r="-185" b="7096"/>
          <a:stretch/>
        </p:blipFill>
        <p:spPr>
          <a:xfrm>
            <a:off x="197794" y="1844824"/>
            <a:ext cx="6318422" cy="4248472"/>
          </a:xfrm>
          <a:prstGeom prst="rect">
            <a:avLst/>
          </a:prstGeom>
        </p:spPr>
      </p:pic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59E541B4-2E80-4D9C-B024-9D0E88FDC874}"/>
              </a:ext>
            </a:extLst>
          </p:cNvPr>
          <p:cNvSpPr txBox="1">
            <a:spLocks/>
          </p:cNvSpPr>
          <p:nvPr/>
        </p:nvSpPr>
        <p:spPr>
          <a:xfrm>
            <a:off x="6516216" y="2132856"/>
            <a:ext cx="2627784" cy="1800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800" b="1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Usuario: # de empleado (sin 0)</a:t>
            </a:r>
          </a:p>
          <a:p>
            <a:pPr marL="0" indent="0">
              <a:buNone/>
            </a:pPr>
            <a:endParaRPr lang="es-MX" sz="1800" b="1" dirty="0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  <a:p>
            <a:pPr marL="0" indent="0">
              <a:buNone/>
            </a:pPr>
            <a:r>
              <a:rPr lang="es-MX" sz="1800" b="1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Contraseña: uanl2018</a:t>
            </a:r>
          </a:p>
          <a:p>
            <a:pPr marL="0" indent="0">
              <a:buNone/>
            </a:pPr>
            <a:endParaRPr lang="es-MX" sz="1800" dirty="0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7372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EB3A038-0CCC-41D1-811B-5EF397C05F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38" b="7945"/>
          <a:stretch/>
        </p:blipFill>
        <p:spPr>
          <a:xfrm>
            <a:off x="0" y="836713"/>
            <a:ext cx="9144000" cy="51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18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705C897-EA27-4E89-A38F-8D490B1A19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81" b="7980"/>
          <a:stretch/>
        </p:blipFill>
        <p:spPr>
          <a:xfrm>
            <a:off x="0" y="944723"/>
            <a:ext cx="9249181" cy="4968551"/>
          </a:xfrm>
          <a:prstGeom prst="rect">
            <a:avLst/>
          </a:prstGeom>
        </p:spPr>
      </p:pic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D46A8341-43DA-474A-9152-CF95A6DE460B}"/>
              </a:ext>
            </a:extLst>
          </p:cNvPr>
          <p:cNvCxnSpPr>
            <a:cxnSpLocks/>
          </p:cNvCxnSpPr>
          <p:nvPr/>
        </p:nvCxnSpPr>
        <p:spPr>
          <a:xfrm flipH="1">
            <a:off x="5724128" y="2204864"/>
            <a:ext cx="936104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E3824D78-FFBA-40AA-BA3B-493C8818A037}"/>
              </a:ext>
            </a:extLst>
          </p:cNvPr>
          <p:cNvCxnSpPr>
            <a:cxnSpLocks/>
          </p:cNvCxnSpPr>
          <p:nvPr/>
        </p:nvCxnSpPr>
        <p:spPr>
          <a:xfrm>
            <a:off x="1343409" y="3406497"/>
            <a:ext cx="755576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41E38457-4764-48DA-B4B9-E5AF4A8ADC38}"/>
              </a:ext>
            </a:extLst>
          </p:cNvPr>
          <p:cNvCxnSpPr>
            <a:cxnSpLocks/>
          </p:cNvCxnSpPr>
          <p:nvPr/>
        </p:nvCxnSpPr>
        <p:spPr>
          <a:xfrm flipH="1">
            <a:off x="6192180" y="3645024"/>
            <a:ext cx="936104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5C2A48C1-1885-44C6-8256-56D789307270}"/>
              </a:ext>
            </a:extLst>
          </p:cNvPr>
          <p:cNvSpPr txBox="1"/>
          <p:nvPr/>
        </p:nvSpPr>
        <p:spPr>
          <a:xfrm>
            <a:off x="7222858" y="3406497"/>
            <a:ext cx="14003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/>
              <a:t>Muro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693B28E-8EC6-4167-8C36-ED12508564F9}"/>
              </a:ext>
            </a:extLst>
          </p:cNvPr>
          <p:cNvSpPr txBox="1"/>
          <p:nvPr/>
        </p:nvSpPr>
        <p:spPr>
          <a:xfrm>
            <a:off x="6826814" y="1899701"/>
            <a:ext cx="21923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/>
              <a:t>Vista rápida de calendario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BD2EB44-6E8B-4A47-A993-D9DC0369B460}"/>
              </a:ext>
            </a:extLst>
          </p:cNvPr>
          <p:cNvSpPr txBox="1"/>
          <p:nvPr/>
        </p:nvSpPr>
        <p:spPr>
          <a:xfrm>
            <a:off x="320887" y="3190472"/>
            <a:ext cx="14003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/>
              <a:t>Menú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10CDA565-295B-4337-9D49-9E33F9407849}"/>
              </a:ext>
            </a:extLst>
          </p:cNvPr>
          <p:cNvCxnSpPr>
            <a:cxnSpLocks/>
          </p:cNvCxnSpPr>
          <p:nvPr/>
        </p:nvCxnSpPr>
        <p:spPr>
          <a:xfrm flipH="1">
            <a:off x="5890710" y="5301208"/>
            <a:ext cx="936104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DAE7879-C641-4F9F-A88C-084A321D775C}"/>
              </a:ext>
            </a:extLst>
          </p:cNvPr>
          <p:cNvSpPr txBox="1"/>
          <p:nvPr/>
        </p:nvSpPr>
        <p:spPr>
          <a:xfrm>
            <a:off x="6948264" y="5062681"/>
            <a:ext cx="20709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/>
              <a:t>Publicaciones</a:t>
            </a:r>
          </a:p>
        </p:txBody>
      </p:sp>
    </p:spTree>
    <p:extLst>
      <p:ext uri="{BB962C8B-B14F-4D97-AF65-F5344CB8AC3E}">
        <p14:creationId xmlns:p14="http://schemas.microsoft.com/office/powerpoint/2010/main" val="2228813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2"/>
          <p:cNvSpPr txBox="1">
            <a:spLocks/>
          </p:cNvSpPr>
          <p:nvPr/>
        </p:nvSpPr>
        <p:spPr>
          <a:xfrm>
            <a:off x="395536" y="2276872"/>
            <a:ext cx="6028676" cy="2664296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2.-Los apartados que se podrán utilizar: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s-MX" sz="1800" b="0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Noticias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s-MX" sz="1800" b="0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Alumnos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s-MX" sz="1800" b="0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Información (perfil del profesor)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s-MX" sz="1800" b="0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Módulos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s-MX" sz="1800" b="0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Tareas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s-MX" sz="1800" b="0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Calificaciones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s-MX" sz="1800" b="0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Equipos de Trabajo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1334" t="34942" r="73554" b="3236"/>
          <a:stretch/>
        </p:blipFill>
        <p:spPr>
          <a:xfrm>
            <a:off x="5976155" y="1806640"/>
            <a:ext cx="2196245" cy="5051360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>
            <a:off x="4283968" y="3789040"/>
            <a:ext cx="1395015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481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4"/>
          <p:cNvSpPr txBox="1">
            <a:spLocks/>
          </p:cNvSpPr>
          <p:nvPr/>
        </p:nvSpPr>
        <p:spPr>
          <a:xfrm>
            <a:off x="395536" y="1340768"/>
            <a:ext cx="4608512" cy="511256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3.-En el apartado de </a:t>
            </a:r>
            <a:r>
              <a:rPr lang="es-MX" b="1" u="sng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MÓDULOS:</a:t>
            </a:r>
          </a:p>
          <a:p>
            <a:endParaRPr lang="es-MX" b="1" dirty="0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  <a:p>
            <a:pPr marL="0" indent="0">
              <a:buNone/>
            </a:pPr>
            <a:r>
              <a:rPr lang="es-MX" b="1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Se deberán crear las siguientes carpetas:</a:t>
            </a:r>
          </a:p>
          <a:p>
            <a:pPr marL="0" indent="0">
              <a:buNone/>
            </a:pPr>
            <a:endParaRPr lang="es-MX" b="1" dirty="0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s-MX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Carpeta de Evidencias: en la cual se subirán las tareas que se realizaran.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s-MX" dirty="0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s-MX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Carpeta de Contenido: dentro de esta carpeta se subirán las clases o presentaciones del maestro para una mejor retroalimentación hacia el alumno.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s-MX" dirty="0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s-MX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Carpeta de Documentos: dentro de esta carpeta se podrán subir recursos que el profesor utilizara para el apoyo del estudiante, libros, artículos de revistas o links de algún video importante.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1334" t="34942" r="73554" b="3236"/>
          <a:stretch/>
        </p:blipFill>
        <p:spPr>
          <a:xfrm>
            <a:off x="5508104" y="980728"/>
            <a:ext cx="2808312" cy="5299785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5724128" y="2132856"/>
            <a:ext cx="1152128" cy="3600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4788024" y="1556792"/>
            <a:ext cx="720080" cy="57606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299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F55960F-E980-409A-80BC-F75FBD4655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81" b="5179"/>
          <a:stretch/>
        </p:blipFill>
        <p:spPr>
          <a:xfrm>
            <a:off x="0" y="908720"/>
            <a:ext cx="9144000" cy="5040560"/>
          </a:xfrm>
          <a:prstGeom prst="rect">
            <a:avLst/>
          </a:prstGeom>
        </p:spPr>
      </p:pic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B1BC0408-2750-4B8B-A1FE-175BE25F6F81}"/>
              </a:ext>
            </a:extLst>
          </p:cNvPr>
          <p:cNvCxnSpPr>
            <a:cxnSpLocks/>
          </p:cNvCxnSpPr>
          <p:nvPr/>
        </p:nvCxnSpPr>
        <p:spPr>
          <a:xfrm>
            <a:off x="611560" y="2348880"/>
            <a:ext cx="864096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448D9844-99EE-421F-A24B-6B37AD6BA5E1}"/>
              </a:ext>
            </a:extLst>
          </p:cNvPr>
          <p:cNvSpPr txBox="1"/>
          <p:nvPr/>
        </p:nvSpPr>
        <p:spPr>
          <a:xfrm>
            <a:off x="323528" y="1556792"/>
            <a:ext cx="189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1.- Seleccionar materia 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21D035E-88A5-4523-9356-EDCB2D21944E}"/>
              </a:ext>
            </a:extLst>
          </p:cNvPr>
          <p:cNvSpPr/>
          <p:nvPr/>
        </p:nvSpPr>
        <p:spPr>
          <a:xfrm>
            <a:off x="4788024" y="2348880"/>
            <a:ext cx="720080" cy="3600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2AC0C3E-11C7-4381-8267-FF9956094455}"/>
              </a:ext>
            </a:extLst>
          </p:cNvPr>
          <p:cNvSpPr txBox="1"/>
          <p:nvPr/>
        </p:nvSpPr>
        <p:spPr>
          <a:xfrm>
            <a:off x="4770124" y="2772183"/>
            <a:ext cx="304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2.- </a:t>
            </a:r>
            <a:r>
              <a:rPr lang="es-MX" dirty="0" err="1"/>
              <a:t>Click</a:t>
            </a:r>
            <a:r>
              <a:rPr lang="es-MX" dirty="0"/>
              <a:t> en Nueva carpeta 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59B214F-7EC5-47B1-A98D-3C50904ABD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50" t="26154" r="35038" b="50001"/>
          <a:stretch/>
        </p:blipFill>
        <p:spPr>
          <a:xfrm>
            <a:off x="5095488" y="3800962"/>
            <a:ext cx="2808312" cy="1225864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B6984439-0A38-4F49-A96E-7FC7B416CFFF}"/>
              </a:ext>
            </a:extLst>
          </p:cNvPr>
          <p:cNvSpPr/>
          <p:nvPr/>
        </p:nvSpPr>
        <p:spPr>
          <a:xfrm>
            <a:off x="4575586" y="3429000"/>
            <a:ext cx="3780652" cy="18602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7A78D0A-629E-4C67-AF42-024CA8F05BC4}"/>
              </a:ext>
            </a:extLst>
          </p:cNvPr>
          <p:cNvSpPr txBox="1"/>
          <p:nvPr/>
        </p:nvSpPr>
        <p:spPr>
          <a:xfrm>
            <a:off x="5508104" y="5476582"/>
            <a:ext cx="304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3.- Nombre y fecha 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38CA77F-3209-4B51-B55A-7FEE61B8D78B}"/>
              </a:ext>
            </a:extLst>
          </p:cNvPr>
          <p:cNvSpPr/>
          <p:nvPr/>
        </p:nvSpPr>
        <p:spPr>
          <a:xfrm>
            <a:off x="1331640" y="2492896"/>
            <a:ext cx="1897360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C4E816B-F949-49BA-B893-CC12AFA35916}"/>
              </a:ext>
            </a:extLst>
          </p:cNvPr>
          <p:cNvSpPr txBox="1"/>
          <p:nvPr/>
        </p:nvSpPr>
        <p:spPr>
          <a:xfrm>
            <a:off x="288414" y="3451229"/>
            <a:ext cx="14752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4.- Las 3 carpetas que deberán tener para la replica de cursos 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D6F77C41-AF04-4890-AE04-8F4B963380D1}"/>
              </a:ext>
            </a:extLst>
          </p:cNvPr>
          <p:cNvCxnSpPr>
            <a:cxnSpLocks/>
          </p:cNvCxnSpPr>
          <p:nvPr/>
        </p:nvCxnSpPr>
        <p:spPr>
          <a:xfrm flipV="1">
            <a:off x="593413" y="3152360"/>
            <a:ext cx="864096" cy="227869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947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4"/>
          <p:cNvSpPr txBox="1">
            <a:spLocks/>
          </p:cNvSpPr>
          <p:nvPr/>
        </p:nvSpPr>
        <p:spPr>
          <a:xfrm>
            <a:off x="683568" y="4892805"/>
            <a:ext cx="2880320" cy="79208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sz="2400" b="1" dirty="0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  <a:p>
            <a:pPr marL="0" indent="0">
              <a:buNone/>
            </a:pPr>
            <a:r>
              <a:rPr lang="es-MX" sz="2000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1.- Calificaciones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1813" t="14563" r="30077" b="-203"/>
          <a:stretch/>
        </p:blipFill>
        <p:spPr>
          <a:xfrm>
            <a:off x="2862841" y="1173106"/>
            <a:ext cx="6226852" cy="5212338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7884368" y="1318625"/>
            <a:ext cx="1221077" cy="3220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5" name="Conector recto de flecha 4"/>
          <p:cNvCxnSpPr>
            <a:cxnSpLocks/>
          </p:cNvCxnSpPr>
          <p:nvPr/>
        </p:nvCxnSpPr>
        <p:spPr>
          <a:xfrm flipV="1">
            <a:off x="2322689" y="4542707"/>
            <a:ext cx="567344" cy="12962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>
            <a:off x="2871450" y="4135520"/>
            <a:ext cx="936104" cy="36933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9443D2E0-02A0-4262-B0B1-145A5EABEEED}"/>
              </a:ext>
            </a:extLst>
          </p:cNvPr>
          <p:cNvSpPr/>
          <p:nvPr/>
        </p:nvSpPr>
        <p:spPr>
          <a:xfrm>
            <a:off x="8349361" y="2309084"/>
            <a:ext cx="756084" cy="28803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B1023C0-F1BD-47CB-8C59-7E75404F6CCB}"/>
              </a:ext>
            </a:extLst>
          </p:cNvPr>
          <p:cNvSpPr/>
          <p:nvPr/>
        </p:nvSpPr>
        <p:spPr>
          <a:xfrm>
            <a:off x="1985896" y="755412"/>
            <a:ext cx="2611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4.-PONDERACIONES:</a:t>
            </a: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D4E411AD-459E-4F98-9416-35DB8D3FECE9}"/>
              </a:ext>
            </a:extLst>
          </p:cNvPr>
          <p:cNvSpPr txBox="1">
            <a:spLocks/>
          </p:cNvSpPr>
          <p:nvPr/>
        </p:nvSpPr>
        <p:spPr>
          <a:xfrm>
            <a:off x="5112060" y="420223"/>
            <a:ext cx="2880320" cy="79208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sz="2400" b="1" dirty="0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  <a:p>
            <a:pPr marL="0" indent="0">
              <a:buNone/>
            </a:pPr>
            <a:r>
              <a:rPr lang="es-MX" sz="2000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2.- Ponderaciones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C18F4808-2BA1-4935-8569-C96D7D6538F6}"/>
              </a:ext>
            </a:extLst>
          </p:cNvPr>
          <p:cNvCxnSpPr>
            <a:cxnSpLocks/>
          </p:cNvCxnSpPr>
          <p:nvPr/>
        </p:nvCxnSpPr>
        <p:spPr>
          <a:xfrm>
            <a:off x="7536799" y="996545"/>
            <a:ext cx="593987" cy="3220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30739C16-944C-4A17-8EA0-9A1121034857}"/>
              </a:ext>
            </a:extLst>
          </p:cNvPr>
          <p:cNvSpPr txBox="1">
            <a:spLocks/>
          </p:cNvSpPr>
          <p:nvPr/>
        </p:nvSpPr>
        <p:spPr>
          <a:xfrm>
            <a:off x="7020272" y="1834586"/>
            <a:ext cx="1613194" cy="75980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sz="2400" b="1" dirty="0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  <a:p>
            <a:pPr marL="0" indent="0">
              <a:buNone/>
            </a:pPr>
            <a:r>
              <a:rPr lang="es-MX" sz="2000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3.- Crear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1071F23-468D-48D0-9894-2FD7D089BE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83" t="35935" r="33396" b="31609"/>
          <a:stretch/>
        </p:blipFill>
        <p:spPr>
          <a:xfrm>
            <a:off x="78950" y="1135254"/>
            <a:ext cx="2645485" cy="1479795"/>
          </a:xfrm>
          <a:prstGeom prst="rect">
            <a:avLst/>
          </a:prstGeom>
        </p:spPr>
      </p:pic>
      <p:sp>
        <p:nvSpPr>
          <p:cNvPr id="20" name="Marcador de texto 4">
            <a:extLst>
              <a:ext uri="{FF2B5EF4-FFF2-40B4-BE49-F238E27FC236}">
                <a16:creationId xmlns:a16="http://schemas.microsoft.com/office/drawing/2014/main" id="{028AD4B3-F84A-4D59-8B94-E9A509A50734}"/>
              </a:ext>
            </a:extLst>
          </p:cNvPr>
          <p:cNvSpPr txBox="1">
            <a:spLocks/>
          </p:cNvSpPr>
          <p:nvPr/>
        </p:nvSpPr>
        <p:spPr>
          <a:xfrm>
            <a:off x="-8870" y="2657479"/>
            <a:ext cx="2880320" cy="147804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400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4.- </a:t>
            </a:r>
          </a:p>
          <a:p>
            <a:r>
              <a:rPr lang="es-MX" sz="2000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 Nombre de la evidencia</a:t>
            </a:r>
          </a:p>
          <a:p>
            <a:r>
              <a:rPr lang="es-MX" sz="2000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Porcentaje</a:t>
            </a:r>
          </a:p>
          <a:p>
            <a:r>
              <a:rPr lang="es-MX" sz="2000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Crear</a:t>
            </a:r>
          </a:p>
        </p:txBody>
      </p:sp>
    </p:spTree>
    <p:extLst>
      <p:ext uri="{BB962C8B-B14F-4D97-AF65-F5344CB8AC3E}">
        <p14:creationId xmlns:p14="http://schemas.microsoft.com/office/powerpoint/2010/main" val="187063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E520A06-8901-4970-A850-DB6F641FF9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6" t="23388" r="27163" b="7980"/>
          <a:stretch/>
        </p:blipFill>
        <p:spPr>
          <a:xfrm>
            <a:off x="251520" y="934297"/>
            <a:ext cx="5400600" cy="583264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842EE51-72A9-43BD-9C83-B150714EE3A0}"/>
              </a:ext>
            </a:extLst>
          </p:cNvPr>
          <p:cNvSpPr/>
          <p:nvPr/>
        </p:nvSpPr>
        <p:spPr>
          <a:xfrm>
            <a:off x="1984226" y="539388"/>
            <a:ext cx="2693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5.-CARGA DE TAREAS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511822BF-1B98-4454-88F6-C549CED7096E}"/>
              </a:ext>
            </a:extLst>
          </p:cNvPr>
          <p:cNvSpPr/>
          <p:nvPr/>
        </p:nvSpPr>
        <p:spPr>
          <a:xfrm>
            <a:off x="899592" y="1052736"/>
            <a:ext cx="864096" cy="36933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355789F6-3975-4320-A259-56B3309783F7}"/>
              </a:ext>
            </a:extLst>
          </p:cNvPr>
          <p:cNvCxnSpPr>
            <a:cxnSpLocks/>
          </p:cNvCxnSpPr>
          <p:nvPr/>
        </p:nvCxnSpPr>
        <p:spPr>
          <a:xfrm flipH="1">
            <a:off x="4932040" y="1916832"/>
            <a:ext cx="720080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2E1FA937-DAC8-43D0-A76E-26599A797724}"/>
              </a:ext>
            </a:extLst>
          </p:cNvPr>
          <p:cNvCxnSpPr>
            <a:cxnSpLocks/>
          </p:cNvCxnSpPr>
          <p:nvPr/>
        </p:nvCxnSpPr>
        <p:spPr>
          <a:xfrm flipH="1">
            <a:off x="3203848" y="3284984"/>
            <a:ext cx="720080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AE2E90FB-0518-4721-8312-D50F5C84FB75}"/>
              </a:ext>
            </a:extLst>
          </p:cNvPr>
          <p:cNvCxnSpPr>
            <a:cxnSpLocks/>
          </p:cNvCxnSpPr>
          <p:nvPr/>
        </p:nvCxnSpPr>
        <p:spPr>
          <a:xfrm flipH="1">
            <a:off x="1984226" y="5517232"/>
            <a:ext cx="720080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5E695EB5-EE91-4D22-8AD3-CA8378FBCEA9}"/>
              </a:ext>
            </a:extLst>
          </p:cNvPr>
          <p:cNvSpPr/>
          <p:nvPr/>
        </p:nvSpPr>
        <p:spPr>
          <a:xfrm>
            <a:off x="467544" y="6397613"/>
            <a:ext cx="1296144" cy="36933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6FAC5B92-4341-4B65-9324-A1A218EA777F}"/>
              </a:ext>
            </a:extLst>
          </p:cNvPr>
          <p:cNvSpPr/>
          <p:nvPr/>
        </p:nvSpPr>
        <p:spPr>
          <a:xfrm>
            <a:off x="4067944" y="6317464"/>
            <a:ext cx="1584176" cy="5296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C0C3A11-5786-47BF-B3A0-E52F41C09330}"/>
              </a:ext>
            </a:extLst>
          </p:cNvPr>
          <p:cNvSpPr txBox="1"/>
          <p:nvPr/>
        </p:nvSpPr>
        <p:spPr>
          <a:xfrm>
            <a:off x="5868144" y="170080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1.- Describir el nombre de la evidencia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DF6D2D2-55E4-4779-83A6-5CB96ADE8E4C}"/>
              </a:ext>
            </a:extLst>
          </p:cNvPr>
          <p:cNvSpPr txBox="1"/>
          <p:nvPr/>
        </p:nvSpPr>
        <p:spPr>
          <a:xfrm>
            <a:off x="4175956" y="2979549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2.- Asignar una ponderación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67147F2-5C0D-447D-8A04-0C410F4DC3C1}"/>
              </a:ext>
            </a:extLst>
          </p:cNvPr>
          <p:cNvSpPr txBox="1"/>
          <p:nvPr/>
        </p:nvSpPr>
        <p:spPr>
          <a:xfrm>
            <a:off x="3093416" y="509906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3.- Agregar a la carpeta IMPORTANTE!!!!!!</a:t>
            </a:r>
          </a:p>
        </p:txBody>
      </p:sp>
    </p:spTree>
    <p:extLst>
      <p:ext uri="{BB962C8B-B14F-4D97-AF65-F5344CB8AC3E}">
        <p14:creationId xmlns:p14="http://schemas.microsoft.com/office/powerpoint/2010/main" val="32832404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275</Words>
  <Application>Microsoft Office PowerPoint</Application>
  <PresentationFormat>Presentación en pantalla (4:3)</PresentationFormat>
  <Paragraphs>53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Adobe Heiti Std R</vt:lpstr>
      <vt:lpstr>Adobe Myungjo Std M</vt:lpstr>
      <vt:lpstr>Arial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LANIX</dc:creator>
  <cp:lastModifiedBy>PCFACPYAP-C09</cp:lastModifiedBy>
  <cp:revision>20</cp:revision>
  <dcterms:created xsi:type="dcterms:W3CDTF">2019-01-10T23:06:59Z</dcterms:created>
  <dcterms:modified xsi:type="dcterms:W3CDTF">2019-01-21T16:12:11Z</dcterms:modified>
</cp:coreProperties>
</file>